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notesMasterIdLst>
    <p:notesMasterId r:id="rId9"/>
  </p:notesMasterIdLst>
  <p:sldIdLst>
    <p:sldId id="296" r:id="rId2"/>
    <p:sldId id="297" r:id="rId3"/>
    <p:sldId id="299" r:id="rId4"/>
    <p:sldId id="302" r:id="rId5"/>
    <p:sldId id="298" r:id="rId6"/>
    <p:sldId id="300" r:id="rId7"/>
    <p:sldId id="301" r:id="rId8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04E"/>
    <a:srgbClr val="33CCFF"/>
    <a:srgbClr val="0096FF"/>
    <a:srgbClr val="302E30"/>
    <a:srgbClr val="00FF99"/>
    <a:srgbClr val="AFABAB"/>
    <a:srgbClr val="00B46B"/>
    <a:srgbClr val="00D27D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4660"/>
  </p:normalViewPr>
  <p:slideViewPr>
    <p:cSldViewPr snapToGrid="0">
      <p:cViewPr>
        <p:scale>
          <a:sx n="100" d="100"/>
          <a:sy n="100" d="100"/>
        </p:scale>
        <p:origin x="285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D51A6-B38C-4B48-B179-7F633BF6826F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DC210-0615-4C2C-9056-AFE9D329A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5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DC210-0615-4C2C-9056-AFE9D329AA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6.wdp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21" name="Group 120"/>
          <p:cNvGrpSpPr/>
          <p:nvPr/>
        </p:nvGrpSpPr>
        <p:grpSpPr>
          <a:xfrm>
            <a:off x="0" y="631570"/>
            <a:ext cx="5463540" cy="3813819"/>
            <a:chOff x="0" y="631570"/>
            <a:chExt cx="5463540" cy="3813819"/>
          </a:xfrm>
        </p:grpSpPr>
        <p:sp>
          <p:nvSpPr>
            <p:cNvPr id="115" name="Rectangle 114"/>
            <p:cNvSpPr/>
            <p:nvPr/>
          </p:nvSpPr>
          <p:spPr>
            <a:xfrm>
              <a:off x="0" y="654430"/>
              <a:ext cx="5356860" cy="3790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5292" y="1102584"/>
              <a:ext cx="1441476" cy="929415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0525" y="1125445"/>
              <a:ext cx="430945" cy="128953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7422" y="1150845"/>
              <a:ext cx="434112" cy="129901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87486" y="1176245"/>
              <a:ext cx="448056" cy="1340737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525" y="2616784"/>
              <a:ext cx="3512175" cy="1805745"/>
            </a:xfrm>
            <a:prstGeom prst="rect">
              <a:avLst/>
            </a:prstGeom>
            <a:ln w="12700">
              <a:solidFill>
                <a:srgbClr val="F5504E">
                  <a:alpha val="88000"/>
                </a:srgbClr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310525" y="1124753"/>
              <a:ext cx="1411073" cy="373947"/>
            </a:xfrm>
            <a:prstGeom prst="rect">
              <a:avLst/>
            </a:prstGeom>
            <a:noFill/>
            <a:ln w="12700">
              <a:solidFill>
                <a:srgbClr val="F5504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21598" y="1498700"/>
              <a:ext cx="2101102" cy="1105484"/>
            </a:xfrm>
            <a:prstGeom prst="line">
              <a:avLst/>
            </a:prstGeom>
            <a:noFill/>
            <a:ln w="12700">
              <a:solidFill>
                <a:srgbClr val="F5504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0525" y="1498700"/>
              <a:ext cx="0" cy="1118084"/>
            </a:xfrm>
            <a:prstGeom prst="line">
              <a:avLst/>
            </a:prstGeom>
            <a:noFill/>
            <a:ln w="12700">
              <a:solidFill>
                <a:srgbClr val="F5504E">
                  <a:alpha val="8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1008128" y="996618"/>
              <a:ext cx="3077705" cy="115535"/>
              <a:chOff x="1008128" y="571168"/>
              <a:chExt cx="3077705" cy="115535"/>
            </a:xfrm>
          </p:grpSpPr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>
                <a:off x="40858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1008128" y="628935"/>
                <a:ext cx="3072384" cy="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cxnSpLocks/>
              </p:cNvCxnSpPr>
              <p:nvPr/>
            </p:nvCxnSpPr>
            <p:spPr>
              <a:xfrm>
                <a:off x="10124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517680" y="806118"/>
              <a:ext cx="983703" cy="121885"/>
              <a:chOff x="517680" y="463218"/>
              <a:chExt cx="983703" cy="121885"/>
            </a:xfrm>
          </p:grpSpPr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1012433" y="4695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H="1" flipV="1">
                <a:off x="517680" y="521270"/>
                <a:ext cx="493776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1006630" y="521270"/>
                <a:ext cx="493776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cxnSpLocks/>
              </p:cNvCxnSpPr>
              <p:nvPr/>
            </p:nvCxnSpPr>
            <p:spPr>
              <a:xfrm>
                <a:off x="1501383" y="46321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cxnSpLocks/>
              </p:cNvCxnSpPr>
              <p:nvPr/>
            </p:nvCxnSpPr>
            <p:spPr>
              <a:xfrm>
                <a:off x="520307" y="46321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/>
            <p:cNvSpPr txBox="1"/>
            <p:nvPr/>
          </p:nvSpPr>
          <p:spPr>
            <a:xfrm>
              <a:off x="2564696" y="836154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4.038 </a:t>
              </a:r>
              <a:r>
                <a:rPr lang="en-US" sz="9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958711" y="631570"/>
              <a:ext cx="6399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609.6 </a:t>
              </a:r>
              <a:r>
                <a:rPr lang="en-US" sz="9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/>
            <a:srcRect l="21244" t="27130" r="22213" b="58994"/>
            <a:stretch/>
          </p:blipFill>
          <p:spPr>
            <a:xfrm>
              <a:off x="3990551" y="3486150"/>
              <a:ext cx="1326217" cy="919389"/>
            </a:xfrm>
            <a:prstGeom prst="rect">
              <a:avLst/>
            </a:prstGeom>
            <a:ln>
              <a:solidFill>
                <a:srgbClr val="00FF99"/>
              </a:solidFill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9"/>
            <a:srcRect t="1468" b="7196"/>
            <a:stretch/>
          </p:blipFill>
          <p:spPr>
            <a:xfrm>
              <a:off x="3990551" y="2616784"/>
              <a:ext cx="1326217" cy="805866"/>
            </a:xfrm>
            <a:prstGeom prst="rect">
              <a:avLst/>
            </a:prstGeom>
            <a:ln>
              <a:solidFill>
                <a:srgbClr val="33CCFF"/>
              </a:solidFill>
            </a:ln>
          </p:spPr>
        </p:pic>
        <p:sp>
          <p:nvSpPr>
            <p:cNvPr id="135" name="TextBox 134"/>
            <p:cNvSpPr txBox="1"/>
            <p:nvPr/>
          </p:nvSpPr>
          <p:spPr>
            <a:xfrm>
              <a:off x="444361" y="631570"/>
              <a:ext cx="6399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609.6 </a:t>
              </a:r>
              <a:r>
                <a:rPr lang="en-US" sz="9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2874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2145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011807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071688" y="3359150"/>
              <a:ext cx="142898" cy="95250"/>
            </a:xfrm>
            <a:prstGeom prst="rect">
              <a:avLst/>
            </a:prstGeom>
            <a:noFill/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Connector: Elbow 55"/>
            <p:cNvCxnSpPr>
              <a:endCxn id="51" idx="1"/>
            </p:cNvCxnSpPr>
            <p:nvPr/>
          </p:nvCxnSpPr>
          <p:spPr>
            <a:xfrm flipV="1">
              <a:off x="2140853" y="3019717"/>
              <a:ext cx="1849698" cy="339434"/>
            </a:xfrm>
            <a:prstGeom prst="bentConnector3">
              <a:avLst>
                <a:gd name="adj1" fmla="val -79"/>
              </a:avLst>
            </a:prstGeom>
            <a:ln>
              <a:solidFill>
                <a:srgbClr val="33C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335882" y="3575050"/>
              <a:ext cx="2651760" cy="365760"/>
              <a:chOff x="1335882" y="3232150"/>
              <a:chExt cx="2651760" cy="36576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1335882" y="3595688"/>
                <a:ext cx="2651760" cy="0"/>
              </a:xfrm>
              <a:prstGeom prst="line">
                <a:avLst/>
              </a:prstGeom>
              <a:ln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52" idx="2"/>
              </p:cNvCxnSpPr>
              <p:nvPr/>
            </p:nvCxnSpPr>
            <p:spPr>
              <a:xfrm flipH="1">
                <a:off x="1338263" y="3232150"/>
                <a:ext cx="0" cy="365760"/>
              </a:xfrm>
              <a:prstGeom prst="line">
                <a:avLst/>
              </a:prstGeom>
              <a:ln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H="1">
                <a:off x="2266951" y="3232150"/>
                <a:ext cx="0" cy="365760"/>
              </a:xfrm>
              <a:prstGeom prst="line">
                <a:avLst/>
              </a:prstGeom>
              <a:ln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H="1">
                <a:off x="3064670" y="3232150"/>
                <a:ext cx="0" cy="365760"/>
              </a:xfrm>
              <a:prstGeom prst="line">
                <a:avLst/>
              </a:prstGeom>
              <a:ln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>
              <a:off x="4694359" y="4178299"/>
              <a:ext cx="635109" cy="230832"/>
              <a:chOff x="4694359" y="3835399"/>
              <a:chExt cx="635109" cy="230832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4826000" y="3854449"/>
                <a:ext cx="447688" cy="190643"/>
              </a:xfrm>
              <a:prstGeom prst="rect">
                <a:avLst/>
              </a:prstGeom>
              <a:solidFill>
                <a:schemeClr val="bg1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694359" y="3835399"/>
                <a:ext cx="63510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lp/mm</a:t>
                </a:r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3799840" y="2031999"/>
              <a:ext cx="16637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rPr>
                <a:t>Sinar P3, 50 MP evolution 86H digital back with Rodenstock 180 mm, F/5.6 - F/64 lens.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987642" y="729199"/>
              <a:ext cx="11368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Scheimpflug camera</a:t>
              </a:r>
              <a:endPara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078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4900" y="433578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Conventional image F/8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4" r="1274"/>
          <a:stretch/>
        </p:blipFill>
        <p:spPr>
          <a:xfrm>
            <a:off x="29327" y="392030"/>
            <a:ext cx="5271589" cy="2526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0100" t="37600" r="17657" b="59511"/>
          <a:stretch/>
        </p:blipFill>
        <p:spPr>
          <a:xfrm>
            <a:off x="3960816" y="2125977"/>
            <a:ext cx="1234440" cy="731522"/>
          </a:xfrm>
          <a:prstGeom prst="rect">
            <a:avLst/>
          </a:prstGeom>
          <a:ln w="12700">
            <a:solidFill>
              <a:srgbClr val="33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241196" y="1463040"/>
            <a:ext cx="206604" cy="137160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2683" y="1463036"/>
            <a:ext cx="206604" cy="137160"/>
          </a:xfrm>
          <a:prstGeom prst="rect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27086" y="1463036"/>
            <a:ext cx="206604" cy="137160"/>
          </a:xfrm>
          <a:prstGeom prst="rect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93496" y="1600196"/>
            <a:ext cx="647700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1600196"/>
            <a:ext cx="390757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810" t="29715" r="71947" b="67396"/>
          <a:stretch/>
        </p:blipFill>
        <p:spPr>
          <a:xfrm>
            <a:off x="593496" y="2125977"/>
            <a:ext cx="1234440" cy="731522"/>
          </a:xfrm>
          <a:prstGeom prst="rect">
            <a:avLst/>
          </a:prstGeom>
          <a:ln w="12700">
            <a:solidFill>
              <a:srgbClr val="00FF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Connector 18"/>
          <p:cNvCxnSpPr/>
          <p:nvPr/>
        </p:nvCxnSpPr>
        <p:spPr>
          <a:xfrm flipV="1">
            <a:off x="2381484" y="1600197"/>
            <a:ext cx="471199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059287" y="1600197"/>
            <a:ext cx="573117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178" t="36909" r="42579" b="60202"/>
          <a:stretch/>
        </p:blipFill>
        <p:spPr>
          <a:xfrm>
            <a:off x="2389724" y="2125977"/>
            <a:ext cx="1234440" cy="731522"/>
          </a:xfrm>
          <a:prstGeom prst="rect">
            <a:avLst/>
          </a:prstGeom>
          <a:ln w="12700">
            <a:solidFill>
              <a:srgbClr val="F5504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/>
          <p:nvPr/>
        </p:nvCxnSpPr>
        <p:spPr>
          <a:xfrm flipH="1">
            <a:off x="3952576" y="1600196"/>
            <a:ext cx="274510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33690" y="1600196"/>
            <a:ext cx="769806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309910" y="423737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=−4.04 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910" y="423737"/>
                <a:ext cx="129214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28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82880" y="675334"/>
            <a:ext cx="4734109" cy="5115569"/>
            <a:chOff x="182880" y="675334"/>
            <a:chExt cx="4734109" cy="51155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" y="675334"/>
              <a:ext cx="2270760" cy="9863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675334"/>
              <a:ext cx="2267712" cy="98502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08" y="1711654"/>
              <a:ext cx="2267712" cy="9850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8900" y="1711654"/>
              <a:ext cx="2267712" cy="98502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80" y="2717494"/>
              <a:ext cx="4727448" cy="20534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" y="4805875"/>
              <a:ext cx="2267712" cy="98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8900" y="4805875"/>
              <a:ext cx="2267712" cy="98502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8805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2450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8053" y="2424505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88053" y="4481905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88053" y="552965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529655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10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3040" y="687609"/>
            <a:ext cx="4646417" cy="5002754"/>
            <a:chOff x="193040" y="687609"/>
            <a:chExt cx="4646417" cy="500275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360" y="687625"/>
              <a:ext cx="2270760" cy="9617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7620" y="687609"/>
              <a:ext cx="2267712" cy="96047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6408" y="1703609"/>
              <a:ext cx="2267712" cy="9604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7620" y="1703609"/>
              <a:ext cx="2267712" cy="96047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3040" y="2722762"/>
              <a:ext cx="4646417" cy="19679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360" y="4729885"/>
              <a:ext cx="2267712" cy="9604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7620" y="4729885"/>
              <a:ext cx="2267712" cy="96047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0677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0418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06773" y="2404185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06773" y="4420945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06773" y="544139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441390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68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330"/>
            <a:ext cx="5486400" cy="23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17"/>
            <a:ext cx="5486400" cy="23264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900" y="4335780"/>
            <a:ext cx="116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composite</a:t>
            </a:r>
          </a:p>
        </p:txBody>
      </p:sp>
    </p:spTree>
    <p:extLst>
      <p:ext uri="{BB962C8B-B14F-4D97-AF65-F5344CB8AC3E}">
        <p14:creationId xmlns:p14="http://schemas.microsoft.com/office/powerpoint/2010/main" val="246735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532" y="21247"/>
            <a:ext cx="5315056" cy="7739502"/>
            <a:chOff x="108532" y="21247"/>
            <a:chExt cx="5315056" cy="77395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76802" t="31654" r="14083" b="58065"/>
            <a:stretch/>
          </p:blipFill>
          <p:spPr>
            <a:xfrm>
              <a:off x="114300" y="5224283"/>
              <a:ext cx="5303520" cy="25364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1637" t="31436" r="39248" b="58283"/>
            <a:stretch/>
          </p:blipFill>
          <p:spPr>
            <a:xfrm>
              <a:off x="114300" y="2621733"/>
              <a:ext cx="5303520" cy="25364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2271" t="31592" r="68614" b="58127"/>
            <a:stretch/>
          </p:blipFill>
          <p:spPr>
            <a:xfrm>
              <a:off x="114300" y="21247"/>
              <a:ext cx="5303520" cy="25364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43356" y="2244400"/>
              <a:ext cx="380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(a)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3831" y="4844725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(b)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43356" y="7447189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=−4.65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=−4.04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=−3.43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185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13519</TotalTime>
  <Words>117</Words>
  <Application>Microsoft Office PowerPoint</Application>
  <PresentationFormat>Custom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445</cp:revision>
  <dcterms:created xsi:type="dcterms:W3CDTF">2015-09-02T22:57:10Z</dcterms:created>
  <dcterms:modified xsi:type="dcterms:W3CDTF">2016-11-15T06:10:37Z</dcterms:modified>
</cp:coreProperties>
</file>